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1"/>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261" r:id="rId167"/>
    <p:sldId id="262" r:id="rId168"/>
    <p:sldId id="263" r:id="rId169"/>
    <p:sldId id="264" r:id="rId170"/>
    <p:sldId id="265" r:id="rId171"/>
    <p:sldId id="266" r:id="rId172"/>
    <p:sldId id="267" r:id="rId173"/>
    <p:sldId id="268" r:id="rId174"/>
    <p:sldId id="269" r:id="rId175"/>
    <p:sldId id="270" r:id="rId176"/>
    <p:sldId id="271" r:id="rId177"/>
    <p:sldId id="272" r:id="rId178"/>
    <p:sldId id="273" r:id="rId179"/>
    <p:sldId id="274" r:id="rId180"/>
    <p:sldId id="275" r:id="rId181"/>
    <p:sldId id="276" r:id="rId182"/>
    <p:sldId id="277" r:id="rId183"/>
    <p:sldId id="278" r:id="rId184"/>
    <p:sldId id="279" r:id="rId185"/>
    <p:sldId id="280" r:id="rId186"/>
    <p:sldId id="281" r:id="rId187"/>
    <p:sldId id="282" r:id="rId188"/>
    <p:sldId id="283" r:id="rId189"/>
    <p:sldId id="284" r:id="rId190"/>
    <p:sldId id="285" r:id="rId191"/>
    <p:sldId id="286" r:id="rId192"/>
    <p:sldId id="287" r:id="rId193"/>
    <p:sldId id="288" r:id="rId194"/>
    <p:sldId id="289" r:id="rId195"/>
    <p:sldId id="290" r:id="rId196"/>
    <p:sldId id="291" r:id="rId197"/>
    <p:sldId id="292" r:id="rId198"/>
    <p:sldId id="293" r:id="rId199"/>
    <p:sldId id="294" r:id="rId200"/>
  </p:sldIdLst>
  <p:sldSz cx="9144000" cy="5143500" type="screen16x9"/>
  <p:notesSz cx="6858000" cy="9144000"/>
  <p:embeddedFontLst>
    <p:embeddedFont>
      <p:font typeface="Calibri" panose="020F0502020204030204" pitchFamily="34" charset="0"/>
      <p:regular r:id="rId202"/>
      <p:bold r:id="rId203"/>
      <p:italic r:id="rId204"/>
      <p:boldItalic r:id="rId205"/>
    </p:embeddedFont>
    <p:embeddedFont>
      <p:font typeface="DM Mono" panose="020B0509040201040103" pitchFamily="49" charset="77"/>
      <p:regular r:id="rId206"/>
      <p:italic r:id="rId207"/>
    </p:embeddedFont>
    <p:embeddedFont>
      <p:font typeface="DM Mono Medium" panose="020F0502020204030204" pitchFamily="34" charset="0"/>
      <p:regular r:id="rId208"/>
      <p:italic r:id="rId209"/>
    </p:embeddedFont>
    <p:embeddedFont>
      <p:font typeface="DM Sans" pitchFamily="2" charset="77"/>
      <p:regular r:id="rId210"/>
      <p:bold r:id="rId211"/>
      <p:italic r:id="rId212"/>
      <p:boldItalic r:id="rId213"/>
    </p:embeddedFont>
    <p:embeddedFont>
      <p:font typeface="DM Sans Medium" pitchFamily="2" charset="77"/>
      <p:regular r:id="rId214"/>
      <p:italic r:id="rId215"/>
    </p:embeddedFont>
    <p:embeddedFont>
      <p:font typeface="Impact" panose="020B0806030902050204" pitchFamily="34" charset="0"/>
      <p:regular r:id="rId216"/>
    </p:embeddedFont>
    <p:embeddedFont>
      <p:font typeface="Inter" panose="020F0502020204030204" pitchFamily="34" charset="0"/>
      <p:regular r:id="rId217"/>
      <p:bold r:id="rId218"/>
      <p:italic r:id="rId219"/>
      <p:boldItalic r:id="rId220"/>
    </p:embeddedFont>
    <p:embeddedFont>
      <p:font typeface="Montserrat" pitchFamily="2" charset="77"/>
      <p:regular r:id="rId221"/>
      <p:bold r:id="rId222"/>
      <p:italic r:id="rId223"/>
      <p:boldItalic r:id="rId224"/>
    </p:embeddedFont>
    <p:embeddedFont>
      <p:font typeface="Oswald" pitchFamily="2" charset="77"/>
      <p:regular r:id="rId225"/>
      <p:bold r:id="rId226"/>
    </p:embeddedFont>
    <p:embeddedFont>
      <p:font typeface="Source Sans Pro" panose="020B0503030403020204" pitchFamily="34" charset="0"/>
      <p:regular r:id="rId227"/>
      <p:bold r:id="rId228"/>
      <p:italic r:id="rId229"/>
      <p:boldItalic r:id="rId2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35"/>
    <p:restoredTop sz="94745"/>
  </p:normalViewPr>
  <p:slideViewPr>
    <p:cSldViewPr snapToGrid="0">
      <p:cViewPr>
        <p:scale>
          <a:sx n="145" d="100"/>
          <a:sy n="145" d="100"/>
        </p:scale>
        <p:origin x="-40" y="6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4.fntdata"/><Relationship Id="rId226" Type="http://schemas.openxmlformats.org/officeDocument/2006/relationships/font" Target="fonts/font2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5.fntdata"/><Relationship Id="rId227" Type="http://schemas.openxmlformats.org/officeDocument/2006/relationships/font" Target="fonts/font2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1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6.fntdata"/><Relationship Id="rId228" Type="http://schemas.openxmlformats.org/officeDocument/2006/relationships/font" Target="fonts/font27.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1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7.fntdata"/><Relationship Id="rId229" Type="http://schemas.openxmlformats.org/officeDocument/2006/relationships/font" Target="fonts/font28.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18.fntdata"/><Relationship Id="rId230" Type="http://schemas.openxmlformats.org/officeDocument/2006/relationships/font" Target="fonts/font29.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8.fntdata"/><Relationship Id="rId190" Type="http://schemas.openxmlformats.org/officeDocument/2006/relationships/slide" Target="slides/slide189.xml"/><Relationship Id="rId204" Type="http://schemas.openxmlformats.org/officeDocument/2006/relationships/font" Target="fonts/font3.fntdata"/><Relationship Id="rId220" Type="http://schemas.openxmlformats.org/officeDocument/2006/relationships/font" Target="fonts/font19.fntdata"/><Relationship Id="rId225"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9.fntdata"/><Relationship Id="rId215" Type="http://schemas.openxmlformats.org/officeDocument/2006/relationships/font" Target="fonts/font14.fntdata"/><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20.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0.fntdata"/><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222" Type="http://schemas.openxmlformats.org/officeDocument/2006/relationships/font" Target="fonts/font2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11.fntdata"/><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font" Target="fonts/font1.fntdata"/><Relationship Id="rId223" Type="http://schemas.openxmlformats.org/officeDocument/2006/relationships/font" Target="fonts/font22.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2.fntdata"/><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font" Target="fonts/font2.fntdata"/><Relationship Id="rId19" Type="http://schemas.openxmlformats.org/officeDocument/2006/relationships/slide" Target="slides/slide18.xml"/><Relationship Id="rId224" Type="http://schemas.openxmlformats.org/officeDocument/2006/relationships/font" Target="fonts/font23.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chemeClr val="accent3">
              <a:alpha val="73460"/>
            </a:scheme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 id="2147483662" r:id="rId12"/>
    <p:sldLayoutId id="2147483663"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7.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8.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9.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hyperlink" Target="http://unsplash.com/"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182.xml"/><Relationship Id="rId1" Type="http://schemas.openxmlformats.org/officeDocument/2006/relationships/slideLayout" Target="../slideLayouts/slideLayout3.xml"/><Relationship Id="rId4" Type="http://schemas.openxmlformats.org/officeDocument/2006/relationships/hyperlink" Target="https://www.fontsquirrel.com/fonts/source-sans-pro" TargetMode="Externa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0.xml"/><Relationship Id="rId1" Type="http://schemas.openxmlformats.org/officeDocument/2006/relationships/slideLayout" Target="../slideLayouts/slideLayout6.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196.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bg1"/>
                </a:solidFill>
                <a:latin typeface="DM Sans" pitchFamily="2" charset="77"/>
              </a:rPr>
              <a:t>“The number of interactions in the </a:t>
            </a:r>
            <a:r>
              <a:rPr lang="en" sz="3000" dirty="0" err="1">
                <a:solidFill>
                  <a:schemeClr val="bg1"/>
                </a:solidFill>
                <a:latin typeface="DM Sans" pitchFamily="2" charset="77"/>
                <a:ea typeface="Courier New"/>
                <a:cs typeface="Courier New"/>
                <a:sym typeface="Courier New"/>
              </a:rPr>
              <a:t>pandemic_recovery</a:t>
            </a:r>
            <a:r>
              <a:rPr lang="en" sz="3000" dirty="0">
                <a:solidFill>
                  <a:schemeClr val="bg1"/>
                </a:solidFill>
                <a:latin typeface="DM Sans" pitchFamily="2" charset="77"/>
              </a:rPr>
              <a:t> table doesn’t look right”</a:t>
            </a:r>
            <a:endParaRPr sz="3000" dirty="0">
              <a:solidFill>
                <a:schemeClr val="bg1"/>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376727516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514691953"/>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63919" y="124997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201102139"/>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99720" y="1279183"/>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139968642"/>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71320" y="148853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54849175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1073" y="1318652"/>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More Steaks Restaurant</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288457610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22340" y="123854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0293911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179</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CA" sz="900" b="0" i="0" dirty="0">
                          <a:solidFill>
                            <a:schemeClr val="dk1"/>
                          </a:solidFill>
                          <a:latin typeface="DM Sans" pitchFamily="2" charset="77"/>
                        </a:rPr>
                        <a:t>CR's Brewhouse</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180</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181</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182</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187</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188</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189</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190</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191</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192</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193</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194</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195</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196</a:t>
            </a:fld>
            <a:endParaRPr>
              <a:solidFill>
                <a:srgbClr val="00CEF6"/>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198</a:t>
            </a:fld>
            <a:endParaRPr>
              <a:solidFill>
                <a:srgbClr val="00CEF6"/>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94996" y="4726733"/>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8207722"/>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 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Aenean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cras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Est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12121212121212121212</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0288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4322" y="1734658"/>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schemeClr>
        </a:solidFill>
        <a:effectLst/>
      </p:bgPr>
    </p:bg>
    <p:spTree>
      <p:nvGrpSpPr>
        <p:cNvPr id="1" name="Shape 484"/>
        <p:cNvGrpSpPr/>
        <p:nvPr/>
      </p:nvGrpSpPr>
      <p:grpSpPr>
        <a:xfrm>
          <a:off x="0" y="0"/>
          <a:ext cx="0" cy="0"/>
          <a:chOff x="0" y="0"/>
          <a:chExt cx="0" cy="0"/>
        </a:xfrm>
      </p:grpSpPr>
      <p:sp>
        <p:nvSpPr>
          <p:cNvPr id="3" name="Rectangle 2">
            <a:extLst>
              <a:ext uri="{FF2B5EF4-FFF2-40B4-BE49-F238E27FC236}">
                <a16:creationId xmlns:a16="http://schemas.microsoft.com/office/drawing/2014/main" id="{131A9BE5-B292-4FF3-4AF5-B2F337DA0119}"/>
              </a:ext>
            </a:extLst>
          </p:cNvPr>
          <p:cNvSpPr/>
          <p:nvPr/>
        </p:nvSpPr>
        <p:spPr>
          <a:xfrm rot="21027022">
            <a:off x="1145840" y="2938887"/>
            <a:ext cx="8270637" cy="4043072"/>
          </a:xfrm>
          <a:prstGeom prst="rect">
            <a:avLst/>
          </a:prstGeom>
          <a:gradFill flip="none" rotWithShape="1">
            <a:gsLst>
              <a:gs pos="0">
                <a:srgbClr val="FF0000">
                  <a:shade val="30000"/>
                  <a:satMod val="115000"/>
                </a:srgbClr>
              </a:gs>
              <a:gs pos="56000">
                <a:srgbClr val="FF0000">
                  <a:shade val="67500"/>
                  <a:satMod val="115000"/>
                </a:srgbClr>
              </a:gs>
              <a:gs pos="100000">
                <a:srgbClr val="FF0000">
                  <a:shade val="100000"/>
                  <a:satMod val="115000"/>
                </a:srgb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7 1">
      <a:dk1>
        <a:srgbClr val="28324A"/>
      </a:dk1>
      <a:lt1>
        <a:srgbClr val="FFFFFF"/>
      </a:lt1>
      <a:dk2>
        <a:srgbClr val="707685"/>
      </a:dk2>
      <a:lt2>
        <a:srgbClr val="E5E5E5"/>
      </a:lt2>
      <a:accent1>
        <a:srgbClr val="F5ACA1"/>
      </a:accent1>
      <a:accent2>
        <a:srgbClr val="3062B0"/>
      </a:accent2>
      <a:accent3>
        <a:srgbClr val="68B0D0"/>
      </a:accent3>
      <a:accent4>
        <a:srgbClr val="83B201"/>
      </a:accent4>
      <a:accent5>
        <a:srgbClr val="A0DA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15667</TotalTime>
  <Words>33155</Words>
  <Application>Microsoft Macintosh PowerPoint</Application>
  <PresentationFormat>On-screen Show (16:9)</PresentationFormat>
  <Paragraphs>2322</Paragraphs>
  <Slides>199</Slides>
  <Notes>196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199</vt:i4>
      </vt:variant>
    </vt:vector>
  </HeadingPairs>
  <TitlesOfParts>
    <vt:vector size="212" baseType="lpstr">
      <vt:lpstr>Inter</vt:lpstr>
      <vt:lpstr>Impact</vt:lpstr>
      <vt:lpstr>DM Mono Medium</vt:lpstr>
      <vt:lpstr>Oswald</vt:lpstr>
      <vt:lpstr>Montserrat</vt:lpstr>
      <vt:lpstr>Arial</vt:lpstr>
      <vt:lpstr>Bradley Hand</vt:lpstr>
      <vt:lpstr>DM Mono</vt:lpstr>
      <vt:lpstr>Source Sans Pro</vt:lpstr>
      <vt:lpstr>DM Sans</vt:lpstr>
      <vt:lpstr>DM Sans Medium</vt:lpstr>
      <vt:lpstr>Calibri</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24</cp:revision>
  <dcterms:modified xsi:type="dcterms:W3CDTF">2023-03-13T12:31:09Z</dcterms:modified>
</cp:coreProperties>
</file>